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thodoxinfo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65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14. Religion, Diet, and Dress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important?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of religions in Northern Eurasia (ethnic and universalizing)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origin and diffusion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Religion and organization of space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sacred structures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sacred places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Territorial conflicts – religious or political?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important?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marR="0" inden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Intertwined with culture and history (tourism)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125" marR="0" inden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Major driving factor in settlement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Byzantium connection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monks of the Russian North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65125" marR="0" inden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Economic geography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Labor in monasteries, feast and fast cycles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65125" marR="0" inden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Major factor in the organization of space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internal –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izba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khram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external – cemeteries, city layout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21" y="361115"/>
            <a:ext cx="7591673" cy="585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80" y="227146"/>
            <a:ext cx="3898096" cy="60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20" y="763973"/>
            <a:ext cx="5918683" cy="54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04" y="1013360"/>
            <a:ext cx="4789368" cy="52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86" y="649760"/>
            <a:ext cx="8710685" cy="55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48" y="830472"/>
            <a:ext cx="7927937" cy="55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4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66" y="724263"/>
            <a:ext cx="5109555" cy="549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0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45" y="552785"/>
            <a:ext cx="8661945" cy="56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17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52" y="497513"/>
            <a:ext cx="6934500" cy="57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50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83" y="1044026"/>
            <a:ext cx="4959737" cy="51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93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Church and politics in recent times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Communists hated religion as it was competing for the minds of people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1000s of churches and mosques closed and even destroyed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bishops and many priests executed in 1920–1938</a:t>
            </a: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Church was allowed to start slowly rebuild in 1943 as the war was raging on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1988, a lot more churches were allowed to reopen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100s of monasteries restored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religions of N. Eurasia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Orthodox Christianity (Russia, Ukraine, Belarus, Moldova, Georgia)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Islam (Volga and N. Caucasus regions in Russia, Central Asia – mostly Sunnis and Sufis,  Azerbaijan – Shi’a)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Other traditional religions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Roman Catholic Church (Lithuania, Ukraine, Belarus)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Lutheran (Estonia &amp; Latvia)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Armenian Christian Apostolic Church (Armenia)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Judaism (old urban centers, villages in Ukraine &amp; Belarus)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Buddhism (Kalmykia and Buryatia in Russia)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Burkhanism (Altay Republic)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Shamanism and animism (North and most of Siberia)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Imported religions; Adventists, Mormons, JW, evangelicals, etc.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45" y="887776"/>
            <a:ext cx="4879094" cy="53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18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11" y="734449"/>
            <a:ext cx="5060608" cy="54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41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51" y="642207"/>
            <a:ext cx="6737554" cy="555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76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2" y="668168"/>
            <a:ext cx="4653861" cy="554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17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23" y="1062312"/>
            <a:ext cx="3744984" cy="51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30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41" y="834468"/>
            <a:ext cx="4095755" cy="53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7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Diffusion of main religions into Northern Eurasia(map)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Christianity mainly from the south (Greeks in Byzantium)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Islam mainly from Baghdad (Sunni) and from Persia (Shia)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Judaism from central Europe (Poland, Austro-Hungary)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Buddhism – from Asia into Kalmykia and Buryatiya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Orthodox Church is one of three main divisions within Christianity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www.orthodoxinfo.com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mospat.ru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oca.org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Orthodox Church – one with Roman Catholic Church until 1054 AD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 councils 4th–9th centuries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“One, Holy, Catholic and Apostolic” – same as Catholics say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Disagreement about the role of the Pope and some religious teachings led to split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Greek, Antiochian, Alexandrian, Jerusalem, Georgian, Serbian, Russian – are all parts of the same church, led by local bishops (Patriarchs)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Traditional and very spiritual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Male dominated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Communal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137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Russian Orthodox Church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988 AD – baptism of Rus under St. Vladimir of Kiev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Kiev Caves Monastery (Lavra) is the oldest and most famous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St. Sergius of Radonezh (14th century) – near Moscow established Holy Trinity Monastery, now is the spiritual center of Moscow Patriarchate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Russia viewed itself as “3rd Rome,” an heir to the late Byzantine Roman Empire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monastic exodus and missions to the North and East in 14–19 centuries led to development of Siberia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Sacred Structures and Sacred Space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Organization of cities and villages centered on a temple (church or monastery)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Church buildings: cathedrals, parish churches (or Храмы)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Monasteries played a huge role in medieval Russia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31850" marR="0">
              <a:spcBef>
                <a:spcPts val="0"/>
              </a:spcBef>
              <a:spcAft>
                <a:spcPts val="40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Suzdal (population 12,000) has 4 monasteries, Rostov (pop. 20,000) has 5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Roadside shrines as pilgrimage markers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Veneration of holy objects: springs, icons, relics, etc. and tradition of pilgrimage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 the Savior Cathedral – the biggest temple, destroyed in 1931 by Communists, rebuilt in late 20th century on the orders and with financial support of the mayor of Moscow Yu. Luzhkov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Internal space: every house had a beautiful corner with icons as a shrine (on the right side, as you enter)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Orthodox Church Plan (see pic in the textbook)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Enter from the West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Face East when praying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Standing, sitting is not allowed, generally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Services can last many hours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Iconostasis as a wall of icons separating the altar from the worship space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Orthodox Monasteries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Egyptian and Palestinian were the earliest in 4th century-&gt; Byzantine (8–14th century) and Western in Italy and France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Kiev Caves and Valaam – two oldest monasteries, about 1000 years each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 many as 1000 existed before Revolution, 100s exist today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Monks played a great role in settling Russian North and Siberia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70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number of monastics in Russia is in the low 10,000, there are more nuns than monks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Optina Monastery near Kozelsk in Kaluga Oblast – a famous site beloved by writers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Religious landscapes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Orientation of cities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Churches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Roadside shrines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Holy wells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Cemeteries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religions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Catholic church + Uniates (Byzantine catholic)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Lithuania, W. Ukraine, Belarus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Protestant churches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Lutheran – Estonia, Latvia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Local Evangelical churches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“Imported” churches (e.g., Mormons)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Islam – Volga region, N. Caucasus, Central Asia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Judaism – declining (biggest cities)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Buddhism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Animist religions of the North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Kasimov, Ryazan Oblast about 300 km SE of Moscow has mosques and churches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Bolgar, Tatarstan – the spiritual center for the Volga Tatars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Temple of all religions near Kazan – a syncretic project by an enthusiast, who wanted to honor all religions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Non-religious people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Impacts of 70 years of official atheism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More than half have no regular church life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70% baptized, but only 8% attend church monthly or so (even fewer weekly)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Social impact on family life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Church is a powerful institution and is viewed with suspicion by some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Vacuum can be filled with radical or alternative viewpoints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Conflicts where religion may have played a role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Uniate vs. Orthodox squabbles in Ukraine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Chechnya and Dagestan – rising Islamism in 1990s and open wars in 1993–1996 and 1999–2005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Ossetin-Ingush conflict in 1990s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Armenian-Azeri conflict over control of Nagorno-Karabakh region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Abkhaz-Georgian conflict in the late 1980s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33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However, some of the worst conflicts in recent times have been between members of the same religion (Donbass, South Ossetiya)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Diet and dress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Diet is heavy on northern grains (rye, oats, barley) and dairy products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Potatoes became very important since their introduction in the 18th century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Meat – mainly pork, beef and chicken, some lamb in the South and the mountains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Periods of fasting according to Orthodox Church cover about half of all days in the year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Vegetarian with fish products, sometimes vegan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meals per day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favorite foods (check out any Russian restaurant menu)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Borscht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Pelmeni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Pirogi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Caviar for special occasions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Pickled items (herring, cabbage)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Cheese and hard salami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Drinks – kvas, black tea, vodka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Dress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Basically European in style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Very warm for winter required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Natural furs are still worn by some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lot of cheap imports from China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Low domestic production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Adaptation to hot summers in the south (head wraps, hats)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1897</Words>
  <Application>Microsoft Office PowerPoint</Application>
  <PresentationFormat>Widescreen</PresentationFormat>
  <Paragraphs>163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Garamond 3</vt:lpstr>
      <vt:lpstr>Times New Roman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18</cp:revision>
  <dcterms:created xsi:type="dcterms:W3CDTF">2020-12-30T18:04:54Z</dcterms:created>
  <dcterms:modified xsi:type="dcterms:W3CDTF">2021-01-20T20:00:53Z</dcterms:modified>
</cp:coreProperties>
</file>