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62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314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837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041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645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119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46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14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50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34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95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B5FCC-DEEB-485A-9953-2B0D0A05ADD5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211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B5FCC-DEEB-485A-9953-2B0D0A05ADD5}" type="datetimeFigureOut">
              <a:rPr lang="en-US" smtClean="0"/>
              <a:t>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7C85F-3382-4E09-8FCD-838431D443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897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152" y="6311152"/>
            <a:ext cx="9550639" cy="363967"/>
          </a:xfrm>
        </p:spPr>
        <p:txBody>
          <a:bodyPr>
            <a:normAutofit/>
          </a:bodyPr>
          <a:lstStyle/>
          <a:p>
            <a:pPr algn="l"/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This slide is a supplement to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A Geography of Russia and Its Neighbors, Second Edition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by Mikhail S.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Blinnikov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Copyright © 2021 The Guilford Press.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4087" y="453746"/>
            <a:ext cx="10747331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900"/>
              </a:spcBef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Chapter 19. Light Industry and Consumer Goods</a:t>
            </a:r>
            <a:endParaRPr lang="en-US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900"/>
              </a:spcBef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Light industry is struggling</a:t>
            </a:r>
            <a:endParaRPr lang="en-US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20040" marR="0">
              <a:spcBef>
                <a:spcPts val="0"/>
              </a:spcBef>
              <a:spcAft>
                <a:spcPts val="0"/>
              </a:spcAft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Some of the worst hit sectors are textiles, clothing, and shoe manufacturing</a:t>
            </a:r>
            <a:endParaRPr lang="en-US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900"/>
              </a:spcBef>
            </a:pPr>
            <a:r>
              <a:rPr lang="en-US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Food processing and construction are booming</a:t>
            </a:r>
            <a:endParaRPr lang="en-US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14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152" y="6311152"/>
            <a:ext cx="9550639" cy="363967"/>
          </a:xfrm>
        </p:spPr>
        <p:txBody>
          <a:bodyPr>
            <a:normAutofit/>
          </a:bodyPr>
          <a:lstStyle/>
          <a:p>
            <a:pPr algn="l"/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This slide is a supplement to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A Geography of Russia and Its Neighbors, Second Edition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by Mikhail S.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Blinnikov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Copyright © 2021 The Guilford Press.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2288" y="1605324"/>
            <a:ext cx="5609041" cy="4611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1186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152" y="6311152"/>
            <a:ext cx="9550639" cy="363967"/>
          </a:xfrm>
        </p:spPr>
        <p:txBody>
          <a:bodyPr>
            <a:normAutofit/>
          </a:bodyPr>
          <a:lstStyle/>
          <a:p>
            <a:pPr algn="l"/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This slide is a supplement to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A Geography of Russia and Its Neighbors, Second Edition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by Mikhail S.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Blinnikov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Copyright © 2021 The Guilford Press.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3362" y="1076341"/>
            <a:ext cx="4729655" cy="5140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60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152" y="6311152"/>
            <a:ext cx="9550639" cy="363967"/>
          </a:xfrm>
        </p:spPr>
        <p:txBody>
          <a:bodyPr>
            <a:normAutofit/>
          </a:bodyPr>
          <a:lstStyle/>
          <a:p>
            <a:pPr algn="l"/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This slide is a supplement to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A Geography of Russia and Its Neighbors, Second Edition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by Mikhail S.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Blinnikov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Copyright © 2021 The Guilford Press.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492" y="1522844"/>
            <a:ext cx="8978916" cy="4709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716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152" y="6311152"/>
            <a:ext cx="9550639" cy="363967"/>
          </a:xfrm>
        </p:spPr>
        <p:txBody>
          <a:bodyPr>
            <a:normAutofit/>
          </a:bodyPr>
          <a:lstStyle/>
          <a:p>
            <a:pPr algn="l"/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This slide is a supplement to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A Geography of Russia and Its Neighbors, Second Edition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by Mikhail S.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Blinnikov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Copyright © 2021 The Guilford Press.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4260" y="1481958"/>
            <a:ext cx="5675696" cy="4734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931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5152" y="6311152"/>
            <a:ext cx="9550639" cy="363967"/>
          </a:xfrm>
        </p:spPr>
        <p:txBody>
          <a:bodyPr>
            <a:normAutofit/>
          </a:bodyPr>
          <a:lstStyle/>
          <a:p>
            <a:pPr algn="l"/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This slide is a supplement to </a:t>
            </a:r>
            <a:r>
              <a:rPr lang="en-US" sz="900" i="1" dirty="0">
                <a:latin typeface="Arial" panose="020B0604020202020204" pitchFamily="34" charset="0"/>
                <a:cs typeface="Arial" panose="020B0604020202020204" pitchFamily="34" charset="0"/>
              </a:rPr>
              <a:t>A Geography of Russia and Its Neighbors, Second Edition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by Mikhail S.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Blinnikov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. Copyright © 2021 The Guilford Press.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551" y="1177301"/>
            <a:ext cx="8849053" cy="5039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255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206</Words>
  <Application>Microsoft Office PowerPoint</Application>
  <PresentationFormat>Widescreen</PresentationFormat>
  <Paragraphs>10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This slide is a supplement to A Geography of Russia and Its Neighbors, Second Edition by Mikhail S. Blinnikov. Copyright © 2021 The Guilford Press.</vt:lpstr>
      <vt:lpstr>This slide is a supplement to A Geography of Russia and Its Neighbors, Second Edition by Mikhail S. Blinnikov. Copyright © 2021 The Guilford Press.</vt:lpstr>
      <vt:lpstr>This slide is a supplement to A Geography of Russia and Its Neighbors, Second Edition by Mikhail S. Blinnikov. Copyright © 2021 The Guilford Press.</vt:lpstr>
      <vt:lpstr>This slide is a supplement to A Geography of Russia and Its Neighbors, Second Edition by Mikhail S. Blinnikov. Copyright © 2021 The Guilford Press.</vt:lpstr>
      <vt:lpstr>This slide is a supplement to A Geography of Russia and Its Neighbors, Second Edition by Mikhail S. Blinnikov. Copyright © 2021 The Guilford Press.</vt:lpstr>
      <vt:lpstr>This slide is a supplement to A Geography of Russia and Its Neighbors, Second Edition by Mikhail S. Blinnikov. Copyright © 2021 The Guilford Press.</vt:lpstr>
    </vt:vector>
  </TitlesOfParts>
  <Company>Guilford Publications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 2021 by The Guilford Press. All rights reserved.</dc:title>
  <dc:creator>William Meyer II</dc:creator>
  <cp:lastModifiedBy>William Meyer II</cp:lastModifiedBy>
  <cp:revision>16</cp:revision>
  <dcterms:created xsi:type="dcterms:W3CDTF">2020-12-30T18:04:54Z</dcterms:created>
  <dcterms:modified xsi:type="dcterms:W3CDTF">2021-01-20T21:37:02Z</dcterms:modified>
</cp:coreProperties>
</file>