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6" y="1735100"/>
            <a:ext cx="9071273" cy="4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05" y="1204987"/>
            <a:ext cx="7779548" cy="50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6" y="484824"/>
            <a:ext cx="5092262" cy="57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7" y="539833"/>
            <a:ext cx="9283862" cy="56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4" y="902888"/>
            <a:ext cx="6155095" cy="53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3" y="598034"/>
            <a:ext cx="8917393" cy="56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3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09" y="628176"/>
            <a:ext cx="9567047" cy="56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4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7" y="845075"/>
            <a:ext cx="8527449" cy="538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07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232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16</cp:revision>
  <dcterms:created xsi:type="dcterms:W3CDTF">2020-12-30T18:04:54Z</dcterms:created>
  <dcterms:modified xsi:type="dcterms:W3CDTF">2021-01-12T16:59:38Z</dcterms:modified>
</cp:coreProperties>
</file>