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5" y="399079"/>
            <a:ext cx="5801711" cy="58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3" y="1072024"/>
            <a:ext cx="10173065" cy="514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4" y="554405"/>
            <a:ext cx="7319366" cy="5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86" y="818880"/>
            <a:ext cx="4988859" cy="54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2" y="891745"/>
            <a:ext cx="9351081" cy="53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9" y="698320"/>
            <a:ext cx="6746348" cy="55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0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46" y="238361"/>
            <a:ext cx="4085835" cy="59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6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79" y="765318"/>
            <a:ext cx="5775716" cy="54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00" y="582160"/>
            <a:ext cx="7970521" cy="563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261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15</cp:revision>
  <dcterms:created xsi:type="dcterms:W3CDTF">2020-12-30T18:04:54Z</dcterms:created>
  <dcterms:modified xsi:type="dcterms:W3CDTF">2021-01-12T19:37:14Z</dcterms:modified>
</cp:coreProperties>
</file>