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0" y="291244"/>
            <a:ext cx="5330952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26" y="983316"/>
            <a:ext cx="6197620" cy="5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56" y="395127"/>
            <a:ext cx="4110914" cy="59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4" y="502258"/>
            <a:ext cx="9592634" cy="5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8" y="327417"/>
            <a:ext cx="3550594" cy="58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7" y="996941"/>
            <a:ext cx="5603280" cy="52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47" y="1028816"/>
            <a:ext cx="8169144" cy="51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9" y="942605"/>
            <a:ext cx="5702047" cy="52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5" y="718130"/>
            <a:ext cx="7328267" cy="54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83" y="558433"/>
            <a:ext cx="3925614" cy="56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51" y="1013585"/>
            <a:ext cx="6345755" cy="52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18</cp:revision>
  <dcterms:created xsi:type="dcterms:W3CDTF">2020-12-30T18:04:54Z</dcterms:created>
  <dcterms:modified xsi:type="dcterms:W3CDTF">2021-01-12T20:44:41Z</dcterms:modified>
</cp:coreProperties>
</file>