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10" y="433212"/>
            <a:ext cx="6016771" cy="57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9" y="3315702"/>
            <a:ext cx="10884578" cy="29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13" y="854575"/>
            <a:ext cx="7896483" cy="537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43" y="629729"/>
            <a:ext cx="4533219" cy="56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25" y="1084265"/>
            <a:ext cx="7069742" cy="51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145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15</cp:revision>
  <dcterms:created xsi:type="dcterms:W3CDTF">2020-12-30T18:04:54Z</dcterms:created>
  <dcterms:modified xsi:type="dcterms:W3CDTF">2021-01-12T21:38:18Z</dcterms:modified>
</cp:coreProperties>
</file>