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45" y="509438"/>
            <a:ext cx="5707118" cy="57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5" y="2082886"/>
            <a:ext cx="10523066" cy="414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41" y="1059887"/>
            <a:ext cx="5754414" cy="51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8" y="671622"/>
            <a:ext cx="10410767" cy="55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69" y="377721"/>
            <a:ext cx="9425664" cy="58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74" y="795329"/>
            <a:ext cx="8266112" cy="543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86" y="552703"/>
            <a:ext cx="8102612" cy="56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203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15</cp:revision>
  <dcterms:created xsi:type="dcterms:W3CDTF">2020-12-30T18:04:54Z</dcterms:created>
  <dcterms:modified xsi:type="dcterms:W3CDTF">2021-01-12T22:16:04Z</dcterms:modified>
</cp:coreProperties>
</file>