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8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1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37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41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45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1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14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0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34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59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11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9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661" y="1056213"/>
            <a:ext cx="9167844" cy="516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1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806" y="350199"/>
            <a:ext cx="5912069" cy="586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575" y="688511"/>
            <a:ext cx="5565226" cy="551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1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263" y="1063607"/>
            <a:ext cx="5807646" cy="524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3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706" y="1219269"/>
            <a:ext cx="8121085" cy="499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5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73" y="942613"/>
            <a:ext cx="6982498" cy="525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1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75" y="457106"/>
            <a:ext cx="7942048" cy="577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9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42" y="1374035"/>
            <a:ext cx="9830767" cy="484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7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232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</vt:vector>
  </TitlesOfParts>
  <Company>Guilford Publications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© 2021 by The Guilford Press. All rights reserved.</dc:title>
  <dc:creator>William Meyer II</dc:creator>
  <cp:lastModifiedBy>William Meyer II</cp:lastModifiedBy>
  <cp:revision>16</cp:revision>
  <dcterms:created xsi:type="dcterms:W3CDTF">2020-12-30T18:04:54Z</dcterms:created>
  <dcterms:modified xsi:type="dcterms:W3CDTF">2021-01-12T22:52:35Z</dcterms:modified>
</cp:coreProperties>
</file>